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60" r:id="rId1"/>
  </p:sldMasterIdLst>
  <p:sldIdLst>
    <p:sldId id="256" r:id="rId2"/>
    <p:sldId id="273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00"/>
    <a:srgbClr val="EE50C1"/>
    <a:srgbClr val="0345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08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51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10.png>
</file>

<file path=ppt/media/image11.pn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60779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581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9514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및 내용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04430"/>
            <a:ext cx="78867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cxnSp>
        <p:nvCxnSpPr>
          <p:cNvPr id="8" name="직선 연결선 7"/>
          <p:cNvCxnSpPr/>
          <p:nvPr userDrawn="1"/>
        </p:nvCxnSpPr>
        <p:spPr>
          <a:xfrm>
            <a:off x="-57665" y="988541"/>
            <a:ext cx="92016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 userDrawn="1"/>
        </p:nvCxnSpPr>
        <p:spPr>
          <a:xfrm>
            <a:off x="-57665" y="6137189"/>
            <a:ext cx="92016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 userDrawn="1"/>
        </p:nvCxnSpPr>
        <p:spPr>
          <a:xfrm>
            <a:off x="7792995" y="-104430"/>
            <a:ext cx="0" cy="73702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 userDrawn="1"/>
        </p:nvCxnSpPr>
        <p:spPr>
          <a:xfrm>
            <a:off x="7903176" y="-104430"/>
            <a:ext cx="0" cy="7370203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>
            <a:off x="-57665" y="1112108"/>
            <a:ext cx="92016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 userDrawn="1"/>
        </p:nvCxnSpPr>
        <p:spPr>
          <a:xfrm>
            <a:off x="-57665" y="6260756"/>
            <a:ext cx="920166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40108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13697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40933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8983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76833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1685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670339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 smtClean="0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5584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7E1EA4-0551-438D-A441-3A114DE13066}" type="datetimeFigureOut">
              <a:rPr lang="ko-KR" altLang="en-US" smtClean="0"/>
              <a:t>2022-07-19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6E91B5-741A-471B-8176-D4375F57B6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296818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70" name="Picture 10" descr="https://o.remove.bg/downloads/2246d5d9-5103-42a4-b740-92c2fe1a0ef7/20200523024502.1070411-removebg-preview.png"/>
          <p:cNvPicPr>
            <a:picLocks noChangeAspect="1" noChangeArrowheads="1"/>
          </p:cNvPicPr>
          <p:nvPr/>
        </p:nvPicPr>
        <p:blipFill>
          <a:blip r:embed="rId3">
            <a:duotone>
              <a:prstClr val="black"/>
              <a:schemeClr val="accent4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142" y="3314700"/>
            <a:ext cx="6391275" cy="3543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-295102" y="0"/>
            <a:ext cx="7772400" cy="1381905"/>
          </a:xfrm>
        </p:spPr>
        <p:txBody>
          <a:bodyPr/>
          <a:lstStyle/>
          <a:p>
            <a:r>
              <a:rPr lang="ko-KR" altLang="en-US" dirty="0" smtClean="0">
                <a:solidFill>
                  <a:srgbClr val="FF0000"/>
                </a:solidFill>
              </a:rPr>
              <a:t>산</a:t>
            </a:r>
            <a:r>
              <a:rPr lang="ko-KR" altLang="en-US" dirty="0" smtClean="0">
                <a:solidFill>
                  <a:srgbClr val="FFC000"/>
                </a:solidFill>
              </a:rPr>
              <a:t>학</a:t>
            </a:r>
            <a:r>
              <a:rPr lang="en-US" altLang="ko-KR" dirty="0" smtClean="0">
                <a:solidFill>
                  <a:srgbClr val="FFFF00"/>
                </a:solidFill>
              </a:rPr>
              <a:t>?</a:t>
            </a:r>
            <a:r>
              <a:rPr lang="en-US" altLang="ko-KR" dirty="0" smtClean="0"/>
              <a:t> </a:t>
            </a:r>
            <a:r>
              <a:rPr lang="ko-KR" altLang="en-US" dirty="0" smtClean="0">
                <a:solidFill>
                  <a:srgbClr val="92D050"/>
                </a:solidFill>
              </a:rPr>
              <a:t>씹</a:t>
            </a:r>
            <a:r>
              <a:rPr lang="ko-KR" altLang="en-US" dirty="0" smtClean="0">
                <a:solidFill>
                  <a:srgbClr val="00B0F0"/>
                </a:solidFill>
              </a:rPr>
              <a:t>어</a:t>
            </a:r>
            <a:r>
              <a:rPr lang="ko-KR" altLang="en-US" dirty="0" smtClean="0">
                <a:solidFill>
                  <a:schemeClr val="accent5">
                    <a:lumMod val="75000"/>
                  </a:schemeClr>
                </a:solidFill>
              </a:rPr>
              <a:t>먹</a:t>
            </a:r>
            <a:r>
              <a:rPr lang="ko-KR" altLang="en-US" dirty="0" smtClean="0">
                <a:solidFill>
                  <a:srgbClr val="7030A0"/>
                </a:solidFill>
              </a:rPr>
              <a:t>어</a:t>
            </a:r>
            <a:r>
              <a:rPr lang="ko-KR" altLang="en-US" dirty="0" smtClean="0">
                <a:solidFill>
                  <a:srgbClr val="EE50C1"/>
                </a:solidFill>
              </a:rPr>
              <a:t>주</a:t>
            </a:r>
            <a:r>
              <a:rPr lang="ko-KR" altLang="en-US" dirty="0" smtClean="0">
                <a:solidFill>
                  <a:srgbClr val="CC9900"/>
                </a:solidFill>
              </a:rPr>
              <a:t>마</a:t>
            </a:r>
            <a:endParaRPr lang="ko-KR" altLang="en-US" dirty="0">
              <a:solidFill>
                <a:srgbClr val="CC9900"/>
              </a:solidFill>
            </a:endParaRPr>
          </a:p>
        </p:txBody>
      </p:sp>
      <p:pic>
        <p:nvPicPr>
          <p:cNvPr id="15362" name="Picture 2" descr="농담곰 - YouTube"/>
          <p:cNvPicPr>
            <a:picLocks noChangeAspect="1" noChangeArrowheads="1"/>
          </p:cNvPicPr>
          <p:nvPr/>
        </p:nvPicPr>
        <p:blipFill>
          <a:blip r:embed="rId4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0" b="98222" l="0" r="100000">
                        <a14:foregroundMark x1="19556" y1="29667" x2="19222" y2="38111"/>
                        <a14:foregroundMark x1="16222" y1="22889" x2="14778" y2="25222"/>
                        <a14:foregroundMark x1="16667" y1="26333" x2="50778" y2="68778"/>
                        <a14:foregroundMark x1="21111" y1="24889" x2="78667" y2="43111"/>
                        <a14:foregroundMark x1="45333" y1="26222" x2="46444" y2="23444"/>
                        <a14:foregroundMark x1="12111" y1="33000" x2="22222" y2="80778"/>
                        <a14:foregroundMark x1="90778" y1="27000" x2="84333" y2="76667"/>
                        <a14:foregroundMark x1="62000" y1="18000" x2="60889" y2="19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411477">
            <a:off x="7093123" y="223236"/>
            <a:ext cx="1934501" cy="193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8" name="Picture 8" descr="커밋 - 이렇게 평생 알콩달콩 함께하고싶은 사람 소환 @@@ #곧벚꽃핀다애들아 | Facebook"/>
          <p:cNvPicPr>
            <a:picLocks noChangeAspect="1" noChangeArrowheads="1"/>
          </p:cNvPicPr>
          <p:nvPr/>
        </p:nvPicPr>
        <p:blipFill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0" r="100000">
                        <a14:foregroundMark x1="17021" y1="23256" x2="16170" y2="14884"/>
                        <a14:foregroundMark x1="14468" y1="20000" x2="14468" y2="14884"/>
                        <a14:foregroundMark x1="14894" y1="15349" x2="19149" y2="13953"/>
                        <a14:foregroundMark x1="15745" y1="15349" x2="17447" y2="12093"/>
                        <a14:foregroundMark x1="26383" y1="11628" x2="31489" y2="8837"/>
                        <a14:foregroundMark x1="32340" y1="8837" x2="34894" y2="11628"/>
                        <a14:foregroundMark x1="34468" y1="9302" x2="35745" y2="11163"/>
                        <a14:foregroundMark x1="16170" y1="12093" x2="16170" y2="12093"/>
                        <a14:foregroundMark x1="14043" y1="13023" x2="16170" y2="1209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7181" y="2277687"/>
            <a:ext cx="5006386" cy="45803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364" name="Picture 4" descr="농담곰 5 (Feat. 눈누난나)"/>
          <p:cNvPicPr>
            <a:picLocks noChangeAspect="1" noChangeArrowheads="1"/>
          </p:cNvPicPr>
          <p:nvPr/>
        </p:nvPicPr>
        <p:blipFill>
          <a:blip r:embed="rId8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211636">
            <a:off x="5641744" y="2466743"/>
            <a:ext cx="2000250" cy="2000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236606" y="1378806"/>
            <a:ext cx="63472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dirty="0" smtClean="0">
                <a:ln>
                  <a:solidFill>
                    <a:schemeClr val="tx1"/>
                  </a:solidFill>
                </a:ln>
                <a:solidFill>
                  <a:schemeClr val="bg1"/>
                </a:solidFill>
              </a:rPr>
              <a:t>MAPLE STORY SKILL VOICE PAGE</a:t>
            </a:r>
            <a:endParaRPr lang="ko-KR" altLang="en-US" sz="3600" b="1" dirty="0">
              <a:ln>
                <a:solidFill>
                  <a:schemeClr val="tx1"/>
                </a:solidFill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008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-4157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어떻게 만들어졌어요</a:t>
            </a: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96" y="1218335"/>
            <a:ext cx="9145539" cy="5639665"/>
          </a:xfrm>
          <a:prstGeom prst="rect">
            <a:avLst/>
          </a:prstGeom>
        </p:spPr>
      </p:pic>
      <p:sp>
        <p:nvSpPr>
          <p:cNvPr id="7" name="위쪽 화살표 6"/>
          <p:cNvSpPr/>
          <p:nvPr/>
        </p:nvSpPr>
        <p:spPr>
          <a:xfrm rot="712607">
            <a:off x="1188719" y="1571106"/>
            <a:ext cx="374073" cy="1064029"/>
          </a:xfrm>
          <a:prstGeom prst="upArrow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FF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32755" y="2757073"/>
            <a:ext cx="3549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FFFF00"/>
                </a:solidFill>
                <a:ea typeface="문체부 제목 바탕체" panose="02030609000101010101" pitchFamily="17" charset="-127"/>
              </a:rPr>
              <a:t>이 곳에 마우스를 올리면</a:t>
            </a:r>
            <a:r>
              <a:rPr lang="en-US" altLang="ko-KR" sz="2400" dirty="0" smtClean="0">
                <a:solidFill>
                  <a:srgbClr val="FFFF00"/>
                </a:solidFill>
                <a:ea typeface="문체부 제목 바탕체" panose="02030609000101010101" pitchFamily="17" charset="-127"/>
              </a:rPr>
              <a:t>?</a:t>
            </a:r>
            <a:endParaRPr lang="ko-KR" altLang="en-US" sz="2400" dirty="0">
              <a:solidFill>
                <a:srgbClr val="FFFF00"/>
              </a:solidFill>
              <a:ea typeface="문체부 제목 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7813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-4157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어떻게 만들어졌어요</a:t>
            </a: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157" y="1218334"/>
            <a:ext cx="9161626" cy="5639665"/>
          </a:xfrm>
          <a:prstGeom prst="rect">
            <a:avLst/>
          </a:prstGeom>
        </p:spPr>
      </p:pic>
      <p:sp>
        <p:nvSpPr>
          <p:cNvPr id="3" name="굽은 화살표 2"/>
          <p:cNvSpPr/>
          <p:nvPr/>
        </p:nvSpPr>
        <p:spPr>
          <a:xfrm flipH="1">
            <a:off x="1072341" y="1837113"/>
            <a:ext cx="274320" cy="2942705"/>
          </a:xfrm>
          <a:prstGeom prst="bentArrow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6130" y="5126411"/>
            <a:ext cx="35495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rgbClr val="FFFF00"/>
                </a:solidFill>
                <a:ea typeface="문체부 제목 바탕체" panose="02030609000101010101" pitchFamily="17" charset="-127"/>
              </a:rPr>
              <a:t>이 곳을 클릭하면</a:t>
            </a:r>
            <a:r>
              <a:rPr lang="en-US" altLang="ko-KR" sz="2400" dirty="0" smtClean="0">
                <a:solidFill>
                  <a:srgbClr val="FFFF00"/>
                </a:solidFill>
                <a:ea typeface="문체부 제목 바탕체" panose="02030609000101010101" pitchFamily="17" charset="-127"/>
              </a:rPr>
              <a:t>?</a:t>
            </a:r>
            <a:endParaRPr lang="ko-KR" altLang="en-US" sz="2400" dirty="0">
              <a:solidFill>
                <a:srgbClr val="FFFF00"/>
              </a:solidFill>
              <a:ea typeface="문체부 제목 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51775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8335"/>
            <a:ext cx="9155986" cy="5639665"/>
          </a:xfrm>
          <a:prstGeom prst="rect">
            <a:avLst/>
          </a:prstGeom>
        </p:spPr>
      </p:pic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-4157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이렇게 만들어졌어요</a:t>
            </a: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!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68631" y="1656576"/>
            <a:ext cx="3998423" cy="52014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600" dirty="0" smtClean="0">
                <a:ln w="22225">
                  <a:solidFill>
                    <a:schemeClr val="tx1"/>
                  </a:solidFill>
                </a:ln>
                <a:solidFill>
                  <a:srgbClr val="FF0000"/>
                </a:solidFill>
                <a:ea typeface="문체부 제목 바탕체" panose="02030609000101010101" pitchFamily="17" charset="-127"/>
              </a:rPr>
              <a:t>짜잔</a:t>
            </a:r>
            <a:r>
              <a:rPr lang="en-US" altLang="ko-KR" sz="16600" dirty="0" smtClean="0">
                <a:ln w="22225">
                  <a:solidFill>
                    <a:schemeClr val="tx1"/>
                  </a:solidFill>
                </a:ln>
                <a:solidFill>
                  <a:srgbClr val="FF0000"/>
                </a:solidFill>
                <a:ea typeface="문체부 제목 바탕체" panose="02030609000101010101" pitchFamily="17" charset="-127"/>
              </a:rPr>
              <a:t>!</a:t>
            </a:r>
            <a:endParaRPr lang="ko-KR" altLang="en-US" sz="16600" dirty="0">
              <a:ln w="22225">
                <a:solidFill>
                  <a:schemeClr val="tx1"/>
                </a:solidFill>
              </a:ln>
              <a:solidFill>
                <a:srgbClr val="FF0000"/>
              </a:solidFill>
              <a:ea typeface="문체부 제목 바탕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1618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8335"/>
            <a:ext cx="9155986" cy="5639665"/>
          </a:xfrm>
          <a:prstGeom prst="rect">
            <a:avLst/>
          </a:prstGeom>
        </p:spPr>
      </p:pic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-4157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이런 기능이 있답니다</a:t>
            </a: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6" name="그룹 15"/>
          <p:cNvGrpSpPr/>
          <p:nvPr/>
        </p:nvGrpSpPr>
        <p:grpSpPr>
          <a:xfrm>
            <a:off x="2414847" y="1890837"/>
            <a:ext cx="3549535" cy="977054"/>
            <a:chOff x="2414847" y="1890837"/>
            <a:chExt cx="3549535" cy="977054"/>
          </a:xfrm>
        </p:grpSpPr>
        <p:cxnSp>
          <p:nvCxnSpPr>
            <p:cNvPr id="3" name="직선 화살표 연결선 2"/>
            <p:cNvCxnSpPr/>
            <p:nvPr/>
          </p:nvCxnSpPr>
          <p:spPr>
            <a:xfrm>
              <a:off x="4189615" y="2352502"/>
              <a:ext cx="598516" cy="515389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2414847" y="1890837"/>
              <a:ext cx="35495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rgbClr val="FFFF00"/>
                  </a:solidFill>
                  <a:ea typeface="문체부 제목 바탕체" panose="02030609000101010101" pitchFamily="17" charset="-127"/>
                </a:rPr>
                <a:t>캐릭터의 주력기</a:t>
              </a:r>
              <a:endParaRPr lang="ko-KR" altLang="en-US" sz="2400" dirty="0">
                <a:solidFill>
                  <a:srgbClr val="FFFF00"/>
                </a:solidFill>
                <a:ea typeface="문체부 제목 바탕체" panose="02030609000101010101" pitchFamily="17" charset="-127"/>
              </a:endParaRPr>
            </a:p>
          </p:txBody>
        </p:sp>
      </p:grpSp>
      <p:grpSp>
        <p:nvGrpSpPr>
          <p:cNvPr id="17" name="그룹 16"/>
          <p:cNvGrpSpPr/>
          <p:nvPr/>
        </p:nvGrpSpPr>
        <p:grpSpPr>
          <a:xfrm>
            <a:off x="5244290" y="1890837"/>
            <a:ext cx="3549535" cy="977054"/>
            <a:chOff x="5244290" y="1890837"/>
            <a:chExt cx="3549535" cy="977054"/>
          </a:xfrm>
        </p:grpSpPr>
        <p:cxnSp>
          <p:nvCxnSpPr>
            <p:cNvPr id="9" name="직선 화살표 연결선 8"/>
            <p:cNvCxnSpPr/>
            <p:nvPr/>
          </p:nvCxnSpPr>
          <p:spPr>
            <a:xfrm flipH="1">
              <a:off x="6872546" y="2352502"/>
              <a:ext cx="135083" cy="515389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5244290" y="1890837"/>
              <a:ext cx="35495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rgbClr val="FFFF00"/>
                  </a:solidFill>
                  <a:ea typeface="문체부 제목 바탕체" panose="02030609000101010101" pitchFamily="17" charset="-127"/>
                </a:rPr>
                <a:t>캐릭터의 대사</a:t>
              </a:r>
              <a:endParaRPr lang="ko-KR" altLang="en-US" sz="2400" dirty="0">
                <a:solidFill>
                  <a:srgbClr val="FFFF00"/>
                </a:solidFill>
                <a:ea typeface="문체부 제목 바탕체" panose="02030609000101010101" pitchFamily="17" charset="-127"/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319105" y="3102986"/>
            <a:ext cx="3549535" cy="3227155"/>
            <a:chOff x="5319105" y="3102986"/>
            <a:chExt cx="3549535" cy="3227155"/>
          </a:xfrm>
        </p:grpSpPr>
        <p:cxnSp>
          <p:nvCxnSpPr>
            <p:cNvPr id="12" name="직선 화살표 연결선 11"/>
            <p:cNvCxnSpPr/>
            <p:nvPr/>
          </p:nvCxnSpPr>
          <p:spPr>
            <a:xfrm flipV="1">
              <a:off x="7190509" y="3102986"/>
              <a:ext cx="1161702" cy="2699298"/>
            </a:xfrm>
            <a:prstGeom prst="straightConnector1">
              <a:avLst/>
            </a:prstGeom>
            <a:ln w="28575">
              <a:solidFill>
                <a:srgbClr val="FFFF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19105" y="5868476"/>
              <a:ext cx="35495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400" dirty="0" smtClean="0">
                  <a:solidFill>
                    <a:srgbClr val="FFFF00"/>
                  </a:solidFill>
                  <a:ea typeface="문체부 제목 바탕체" panose="02030609000101010101" pitchFamily="17" charset="-127"/>
                </a:rPr>
                <a:t>음성 재생 버튼</a:t>
              </a:r>
              <a:endParaRPr lang="ko-KR" altLang="en-US" sz="2400" dirty="0">
                <a:solidFill>
                  <a:srgbClr val="FFFF00"/>
                </a:solidFill>
                <a:ea typeface="문체부 제목 바탕체" panose="02030609000101010101" pitchFamily="17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91478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이런 나에게 힘든 점이</a:t>
            </a: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???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7170" name="Picture 2" descr="https://search.pstatic.net/common/?src=http%3A%2F%2Fpost.phinf.naver.net%2FMjAxNzA4MTZfNzQg%2FMDAxNTAyODcyNjE4MjM2.UtS-HmSfywmk0_Fq3sEcc3MPkDxcKcV3rsys8cSdLW4g.u-Q3GtMeBUd9JeoDXcVyodtSSUwkyqk0-e16YkdKIa4g.PNG%2FISwfHJVLLDAN5hyOmfn2VJqNebew.jpg&amp;type=sc960_83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1" t="7211" r="5350" b="44379"/>
          <a:stretch/>
        </p:blipFill>
        <p:spPr bwMode="auto">
          <a:xfrm>
            <a:off x="0" y="1388224"/>
            <a:ext cx="9144000" cy="3499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632662" y="1476440"/>
            <a:ext cx="2119746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ko-KR" altLang="en-US" sz="2000" b="1" dirty="0" smtClean="0"/>
              <a:t>미친 코드</a:t>
            </a:r>
            <a:endParaRPr lang="en-US" altLang="ko-KR" sz="2000" b="1" dirty="0" smtClean="0"/>
          </a:p>
          <a:p>
            <a:pPr algn="ctr"/>
            <a:r>
              <a:rPr lang="ko-KR" altLang="en-US" sz="2000" b="1" dirty="0" smtClean="0"/>
              <a:t>미친 함수 </a:t>
            </a:r>
            <a:endParaRPr lang="en-US" altLang="ko-KR" sz="2000" b="1" dirty="0" smtClean="0"/>
          </a:p>
          <a:p>
            <a:pPr algn="ctr"/>
            <a:r>
              <a:rPr lang="ko-KR" altLang="en-US" sz="2000" b="1" dirty="0" smtClean="0"/>
              <a:t>돌아버린 오류</a:t>
            </a:r>
            <a:endParaRPr lang="en-US" altLang="ko-KR" sz="2000" b="1" dirty="0" smtClean="0"/>
          </a:p>
          <a:p>
            <a:pPr algn="ctr"/>
            <a:r>
              <a:rPr lang="ko-KR" altLang="en-US" sz="2000" b="1" dirty="0" smtClean="0"/>
              <a:t>보이지 않는 오류</a:t>
            </a:r>
            <a:endParaRPr lang="en-US" altLang="ko-KR" sz="2000" b="1" dirty="0" smtClean="0"/>
          </a:p>
        </p:txBody>
      </p:sp>
      <p:sp>
        <p:nvSpPr>
          <p:cNvPr id="7" name="제목 1"/>
          <p:cNvSpPr txBox="1">
            <a:spLocks/>
          </p:cNvSpPr>
          <p:nvPr/>
        </p:nvSpPr>
        <p:spPr>
          <a:xfrm>
            <a:off x="0" y="5215716"/>
            <a:ext cx="9144000" cy="12183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무서운 오류</a:t>
            </a:r>
            <a:r>
              <a:rPr lang="en-US" altLang="ko-KR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..!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7941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>
                <a:latin typeface="HY견고딕" panose="02030600000101010101" pitchFamily="18" charset="-127"/>
                <a:ea typeface="HY견고딕" panose="02030600000101010101" pitchFamily="18" charset="-127"/>
              </a:rPr>
              <a:t>나</a:t>
            </a:r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 원래 이랬어요</a:t>
            </a: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2290" name="Picture 2" descr="https://search.pstatic.net/common/?src=http%3A%2F%2Fblogfiles.naver.net%2FMjAyMTA3MjdfMjQ4%2FMDAxNjI3Mzc2NTg5ODY3.fFeKZ6FawUGzR-k7e9zxRJPqtEP_YQ7BbW6Fbb-X1IQg.l9-QcRRqXSGjw1CChQKW0-u3OBZpBiy-7UTlnePbidcg.PNG.blgbang11%2Fimage.png&amp;type=sc960_8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3774" y="1745673"/>
            <a:ext cx="5960225" cy="51123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모서리가 둥근 사각형 설명선 1"/>
          <p:cNvSpPr/>
          <p:nvPr/>
        </p:nvSpPr>
        <p:spPr>
          <a:xfrm>
            <a:off x="282633" y="1745673"/>
            <a:ext cx="2818014" cy="4430683"/>
          </a:xfrm>
          <a:prstGeom prst="wedgeRoundRectCallout">
            <a:avLst>
              <a:gd name="adj1" fmla="val 84182"/>
              <a:gd name="adj2" fmla="val -11984"/>
              <a:gd name="adj3" fmla="val 1666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호에엥</a:t>
            </a:r>
            <a:r>
              <a:rPr lang="en-US" altLang="ko-KR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…</a:t>
            </a:r>
          </a:p>
          <a:p>
            <a:pPr algn="ctr">
              <a:lnSpc>
                <a:spcPct val="200000"/>
              </a:lnSpc>
            </a:pPr>
            <a:r>
              <a:rPr lang="ko-KR" altLang="en-US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함수 무서웡</a:t>
            </a:r>
            <a:r>
              <a:rPr lang="en-US" altLang="ko-KR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…</a:t>
            </a:r>
          </a:p>
          <a:p>
            <a:pPr algn="ctr">
              <a:lnSpc>
                <a:spcPct val="200000"/>
              </a:lnSpc>
            </a:pPr>
            <a:r>
              <a:rPr lang="ko-KR" altLang="en-US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함수가 뭐야</a:t>
            </a:r>
            <a:r>
              <a:rPr lang="en-US" altLang="ko-KR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..</a:t>
            </a:r>
          </a:p>
          <a:p>
            <a:pPr algn="ctr">
              <a:lnSpc>
                <a:spcPct val="200000"/>
              </a:lnSpc>
            </a:pPr>
            <a:r>
              <a:rPr lang="ko-KR" altLang="en-US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우엥 이게 뭔데</a:t>
            </a:r>
            <a:endParaRPr lang="en-US" altLang="ko-KR" sz="2000" b="1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ko-KR" altLang="en-US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히잉 너무 어려워</a:t>
            </a:r>
            <a:endParaRPr lang="en-US" altLang="ko-KR" sz="2000" b="1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6904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2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나 이렇게 성장했어요</a:t>
            </a: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3314" name="Picture 2" descr="https://search.pstatic.net/common/?src=http%3A%2F%2Fblogfiles.naver.net%2F20121113_284%2Fhn117_1352790760996pbvHn_JPEG%2F%25BF%25A9%25BC%25BA%25C5%25BB%25B8%25F02.jpg&amp;type=sc960_8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136" y="1762298"/>
            <a:ext cx="6228864" cy="5095702"/>
          </a:xfrm>
          <a:prstGeom prst="rect">
            <a:avLst/>
          </a:prstGeom>
          <a:ln w="889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모서리가 둥근 사각형 설명선 5"/>
          <p:cNvSpPr/>
          <p:nvPr/>
        </p:nvSpPr>
        <p:spPr>
          <a:xfrm>
            <a:off x="216131" y="1762298"/>
            <a:ext cx="2818014" cy="4904509"/>
          </a:xfrm>
          <a:prstGeom prst="wedgeRoundRectCallout">
            <a:avLst>
              <a:gd name="adj1" fmla="val 84182"/>
              <a:gd name="adj2" fmla="val -11984"/>
              <a:gd name="adj3" fmla="val 16667"/>
            </a:avLst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200000"/>
              </a:lnSpc>
            </a:pPr>
            <a:r>
              <a:rPr lang="ko-KR" altLang="en-US" sz="2000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전에 알던 내가 아냐</a:t>
            </a:r>
            <a:endParaRPr lang="en-US" altLang="ko-KR" sz="2000" b="1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en-US" altLang="ko-KR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Brand New Sound</a:t>
            </a:r>
          </a:p>
          <a:p>
            <a:pPr algn="ctr">
              <a:lnSpc>
                <a:spcPct val="200000"/>
              </a:lnSpc>
            </a:pPr>
            <a:r>
              <a:rPr lang="ko-KR" altLang="en-US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새로워진 나와 함께</a:t>
            </a:r>
            <a:endParaRPr lang="en-US" altLang="ko-KR" b="1" dirty="0" smtClean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>
              <a:lnSpc>
                <a:spcPct val="200000"/>
              </a:lnSpc>
            </a:pPr>
            <a:r>
              <a:rPr lang="en-US" altLang="ko-KR" b="1" dirty="0" smtClean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One More Round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함수</a:t>
            </a:r>
            <a:r>
              <a:rPr lang="en-US" altLang="ko-KR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 </a:t>
            </a:r>
            <a:r>
              <a:rPr lang="ko-KR" altLang="en-US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객체</a:t>
            </a:r>
            <a:r>
              <a:rPr lang="en-US" altLang="ko-KR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이벤트리스너</a:t>
            </a:r>
            <a:r>
              <a:rPr lang="en-US" altLang="ko-KR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 </a:t>
            </a:r>
            <a:r>
              <a:rPr lang="ko-KR" altLang="en-US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등등</a:t>
            </a:r>
            <a:r>
              <a:rPr lang="en-US" altLang="ko-KR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</a:p>
          <a:p>
            <a:pPr algn="ctr">
              <a:lnSpc>
                <a:spcPct val="150000"/>
              </a:lnSpc>
            </a:pPr>
            <a:r>
              <a:rPr lang="ko-KR" altLang="en-US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이</a:t>
            </a:r>
            <a:r>
              <a:rPr lang="ko-KR" altLang="en-US" b="1" dirty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젠</a:t>
            </a:r>
            <a:r>
              <a:rPr lang="ko-KR" altLang="en-US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할 수 있어 </a:t>
            </a:r>
            <a:r>
              <a:rPr lang="en-US" altLang="ko-KR" b="1" dirty="0" smtClean="0">
                <a:solidFill>
                  <a:srgbClr val="7030A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BABY</a:t>
            </a:r>
          </a:p>
        </p:txBody>
      </p:sp>
    </p:spTree>
    <p:extLst>
      <p:ext uri="{BB962C8B-B14F-4D97-AF65-F5344CB8AC3E}">
        <p14:creationId xmlns:p14="http://schemas.microsoft.com/office/powerpoint/2010/main" val="3729354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3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0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Q &amp; A TIME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3316" name="Picture 4" descr="https://search.pstatic.net/common/?src=http%3A%2F%2Fblogfiles.naver.net%2FMjAxOTA1MjJfMjg5%2FMDAxNTU4NTE4NzMwMDMw.J7_b8MwFtwdEF6dd_w6PKqwC0-baJoBkkV2cVReeiRsg.HIcZ-J120uWk3F31fiC-V3efeqY9Ba-okAEXvnqAHzkg.JPEG.mdibic%2Foutput_3313632855.jpg&amp;type=sc960_8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069035"/>
            <a:ext cx="9144001" cy="5788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6598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38" name="Picture 2" descr="https://search.pstatic.net/sunny/?src=https%3A%2F%2Fsc04.alicdn.com%2Fkf%2FHe32babf7caa64a45bf07dccf571c32bem.jpg&amp;type=sc960_8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3459" y="0"/>
            <a:ext cx="5890751" cy="6764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196834" y="2668386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sz="4400" dirty="0" smtClean="0">
                <a:ln w="15875">
                  <a:solidFill>
                    <a:schemeClr val="bg1"/>
                  </a:solidFill>
                </a:ln>
                <a:latin typeface="HY견고딕" panose="02030600000101010101" pitchFamily="18" charset="-127"/>
                <a:ea typeface="HY견고딕" panose="02030600000101010101" pitchFamily="18" charset="-127"/>
              </a:rPr>
              <a:t>TANCK YOU</a:t>
            </a:r>
            <a:endParaRPr lang="ko-KR" altLang="en-US" sz="4400" dirty="0">
              <a:ln w="15875">
                <a:solidFill>
                  <a:schemeClr val="bg1"/>
                </a:solidFill>
              </a:ln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9692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73084" y="349134"/>
            <a:ext cx="784381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dirty="0" smtClean="0">
                <a:ln w="12700">
                  <a:solidFill>
                    <a:schemeClr val="tx1"/>
                  </a:solidFill>
                </a:ln>
                <a:solidFill>
                  <a:schemeClr val="bg1"/>
                </a:solidFill>
                <a:latin typeface="Eras Bold ITC" panose="020B0907030504020204" pitchFamily="34" charset="0"/>
              </a:rPr>
              <a:t>HI MY NAME IS JU HO LEE!</a:t>
            </a:r>
            <a:endParaRPr lang="ko-KR" altLang="en-US" sz="4400" dirty="0">
              <a:ln w="12700">
                <a:solidFill>
                  <a:schemeClr val="tx1"/>
                </a:solidFill>
              </a:ln>
              <a:solidFill>
                <a:schemeClr val="bg1"/>
              </a:solidFill>
              <a:latin typeface="Eras Bold ITC" panose="020B0907030504020204" pitchFamily="34" charset="0"/>
            </a:endParaRPr>
          </a:p>
        </p:txBody>
      </p:sp>
      <p:pic>
        <p:nvPicPr>
          <p:cNvPr id="17410" name="Picture 2" descr="프로젝트 세카이 | 일본버전 - 게임스토어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2977" y="2353455"/>
            <a:ext cx="6702003" cy="3274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0945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0" y="-104430"/>
            <a:ext cx="7886700" cy="1218335"/>
          </a:xfrm>
        </p:spPr>
        <p:txBody>
          <a:bodyPr/>
          <a:lstStyle/>
          <a:p>
            <a:pPr algn="ctr"/>
            <a:r>
              <a:rPr lang="ko-KR" altLang="en-US" smtClean="0">
                <a:latin typeface="HY견고딕" panose="02030600000101010101" pitchFamily="18" charset="-127"/>
                <a:ea typeface="HY견고딕" panose="02030600000101010101" pitchFamily="18" charset="-127"/>
              </a:rPr>
              <a:t>목차</a:t>
            </a:r>
            <a:endParaRPr lang="ko-KR" altLang="en-US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5" name="그룹 14"/>
          <p:cNvGrpSpPr/>
          <p:nvPr/>
        </p:nvGrpSpPr>
        <p:grpSpPr>
          <a:xfrm>
            <a:off x="248083" y="1645921"/>
            <a:ext cx="5287821" cy="523220"/>
            <a:chOff x="248083" y="1645921"/>
            <a:chExt cx="5287821" cy="523220"/>
          </a:xfrm>
        </p:grpSpPr>
        <p:sp>
          <p:nvSpPr>
            <p:cNvPr id="3" name="TextBox 2"/>
            <p:cNvSpPr txBox="1"/>
            <p:nvPr/>
          </p:nvSpPr>
          <p:spPr>
            <a:xfrm>
              <a:off x="548641" y="1645921"/>
              <a:ext cx="498726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왜 이 프로젝트를 기획했는가 </a:t>
              </a:r>
              <a:r>
                <a:rPr lang="en-US" altLang="ko-KR" sz="2800" dirty="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?</a:t>
              </a:r>
            </a:p>
          </p:txBody>
        </p:sp>
        <p:sp>
          <p:nvSpPr>
            <p:cNvPr id="4" name="직사각형 3"/>
            <p:cNvSpPr/>
            <p:nvPr/>
          </p:nvSpPr>
          <p:spPr>
            <a:xfrm rot="2706580">
              <a:off x="258645" y="1809822"/>
              <a:ext cx="195548" cy="1955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8" name="직선 연결선 7"/>
            <p:cNvCxnSpPr/>
            <p:nvPr/>
          </p:nvCxnSpPr>
          <p:spPr>
            <a:xfrm flipV="1">
              <a:off x="251216" y="1801240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/>
            <p:cNvCxnSpPr/>
            <p:nvPr/>
          </p:nvCxnSpPr>
          <p:spPr>
            <a:xfrm flipH="1" flipV="1">
              <a:off x="352933" y="1800289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직선 연결선 12"/>
            <p:cNvCxnSpPr/>
            <p:nvPr/>
          </p:nvCxnSpPr>
          <p:spPr>
            <a:xfrm flipH="1">
              <a:off x="347526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/>
            <p:cNvCxnSpPr/>
            <p:nvPr/>
          </p:nvCxnSpPr>
          <p:spPr>
            <a:xfrm>
              <a:off x="248083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/>
          <p:cNvGrpSpPr/>
          <p:nvPr/>
        </p:nvGrpSpPr>
        <p:grpSpPr>
          <a:xfrm>
            <a:off x="248083" y="2474103"/>
            <a:ext cx="4765242" cy="523220"/>
            <a:chOff x="248083" y="1645921"/>
            <a:chExt cx="4765242" cy="523220"/>
          </a:xfrm>
        </p:grpSpPr>
        <p:sp>
          <p:nvSpPr>
            <p:cNvPr id="17" name="TextBox 16"/>
            <p:cNvSpPr txBox="1"/>
            <p:nvPr/>
          </p:nvSpPr>
          <p:spPr>
            <a:xfrm>
              <a:off x="548641" y="1645921"/>
              <a:ext cx="44646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어떤 식으로 진행되었는가</a:t>
              </a:r>
              <a:r>
                <a:rPr lang="en-US" altLang="ko-KR" sz="2800" dirty="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?</a:t>
              </a:r>
            </a:p>
          </p:txBody>
        </p:sp>
        <p:sp>
          <p:nvSpPr>
            <p:cNvPr id="18" name="직사각형 17"/>
            <p:cNvSpPr/>
            <p:nvPr/>
          </p:nvSpPr>
          <p:spPr>
            <a:xfrm rot="2706580">
              <a:off x="258645" y="1809822"/>
              <a:ext cx="195548" cy="1955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19" name="직선 연결선 18"/>
            <p:cNvCxnSpPr/>
            <p:nvPr/>
          </p:nvCxnSpPr>
          <p:spPr>
            <a:xfrm flipV="1">
              <a:off x="251216" y="1801240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직선 연결선 19"/>
            <p:cNvCxnSpPr/>
            <p:nvPr/>
          </p:nvCxnSpPr>
          <p:spPr>
            <a:xfrm flipH="1" flipV="1">
              <a:off x="352933" y="1800289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/>
            <p:cNvCxnSpPr/>
            <p:nvPr/>
          </p:nvCxnSpPr>
          <p:spPr>
            <a:xfrm flipH="1">
              <a:off x="347526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직선 연결선 21"/>
            <p:cNvCxnSpPr/>
            <p:nvPr/>
          </p:nvCxnSpPr>
          <p:spPr>
            <a:xfrm>
              <a:off x="248083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그룹 22"/>
          <p:cNvGrpSpPr/>
          <p:nvPr/>
        </p:nvGrpSpPr>
        <p:grpSpPr>
          <a:xfrm>
            <a:off x="248083" y="3327628"/>
            <a:ext cx="3688024" cy="523220"/>
            <a:chOff x="248083" y="1645921"/>
            <a:chExt cx="3688024" cy="523220"/>
          </a:xfrm>
        </p:grpSpPr>
        <p:sp>
          <p:nvSpPr>
            <p:cNvPr id="24" name="TextBox 23"/>
            <p:cNvSpPr txBox="1"/>
            <p:nvPr/>
          </p:nvSpPr>
          <p:spPr>
            <a:xfrm>
              <a:off x="548641" y="1645921"/>
              <a:ext cx="33874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어떻게 완성 됐는가</a:t>
              </a:r>
              <a:r>
                <a:rPr lang="en-US" altLang="ko-KR" sz="2800" dirty="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?</a:t>
              </a:r>
            </a:p>
          </p:txBody>
        </p:sp>
        <p:sp>
          <p:nvSpPr>
            <p:cNvPr id="25" name="직사각형 24"/>
            <p:cNvSpPr/>
            <p:nvPr/>
          </p:nvSpPr>
          <p:spPr>
            <a:xfrm rot="2706580">
              <a:off x="258645" y="1809822"/>
              <a:ext cx="195548" cy="1955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26" name="직선 연결선 25"/>
            <p:cNvCxnSpPr/>
            <p:nvPr/>
          </p:nvCxnSpPr>
          <p:spPr>
            <a:xfrm flipV="1">
              <a:off x="251216" y="1801240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/>
            <p:cNvCxnSpPr/>
            <p:nvPr/>
          </p:nvCxnSpPr>
          <p:spPr>
            <a:xfrm flipH="1" flipV="1">
              <a:off x="352933" y="1800289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/>
            <p:cNvCxnSpPr/>
            <p:nvPr/>
          </p:nvCxnSpPr>
          <p:spPr>
            <a:xfrm flipH="1">
              <a:off x="347526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직선 연결선 28"/>
            <p:cNvCxnSpPr/>
            <p:nvPr/>
          </p:nvCxnSpPr>
          <p:spPr>
            <a:xfrm>
              <a:off x="248083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그룹 29"/>
          <p:cNvGrpSpPr/>
          <p:nvPr/>
        </p:nvGrpSpPr>
        <p:grpSpPr>
          <a:xfrm>
            <a:off x="248083" y="4196091"/>
            <a:ext cx="3247198" cy="523220"/>
            <a:chOff x="248083" y="1645921"/>
            <a:chExt cx="3247198" cy="523220"/>
          </a:xfrm>
        </p:grpSpPr>
        <p:sp>
          <p:nvSpPr>
            <p:cNvPr id="31" name="TextBox 30"/>
            <p:cNvSpPr txBox="1"/>
            <p:nvPr/>
          </p:nvSpPr>
          <p:spPr>
            <a:xfrm>
              <a:off x="548641" y="1645921"/>
              <a:ext cx="294664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뭐가 힘들었는가</a:t>
              </a:r>
              <a:r>
                <a:rPr lang="en-US" altLang="ko-KR" sz="2800" dirty="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?</a:t>
              </a:r>
            </a:p>
          </p:txBody>
        </p:sp>
        <p:sp>
          <p:nvSpPr>
            <p:cNvPr id="32" name="직사각형 31"/>
            <p:cNvSpPr/>
            <p:nvPr/>
          </p:nvSpPr>
          <p:spPr>
            <a:xfrm rot="2706580">
              <a:off x="258645" y="1809822"/>
              <a:ext cx="195548" cy="1955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33" name="직선 연결선 32"/>
            <p:cNvCxnSpPr/>
            <p:nvPr/>
          </p:nvCxnSpPr>
          <p:spPr>
            <a:xfrm flipV="1">
              <a:off x="251216" y="1801240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직선 연결선 33"/>
            <p:cNvCxnSpPr/>
            <p:nvPr/>
          </p:nvCxnSpPr>
          <p:spPr>
            <a:xfrm flipH="1" flipV="1">
              <a:off x="352933" y="1800289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직선 연결선 34"/>
            <p:cNvCxnSpPr/>
            <p:nvPr/>
          </p:nvCxnSpPr>
          <p:spPr>
            <a:xfrm flipH="1">
              <a:off x="347526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직선 연결선 35"/>
            <p:cNvCxnSpPr/>
            <p:nvPr/>
          </p:nvCxnSpPr>
          <p:spPr>
            <a:xfrm>
              <a:off x="248083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그룹 36"/>
          <p:cNvGrpSpPr/>
          <p:nvPr/>
        </p:nvGrpSpPr>
        <p:grpSpPr>
          <a:xfrm>
            <a:off x="248083" y="5128261"/>
            <a:ext cx="4765242" cy="523220"/>
            <a:chOff x="248083" y="1645921"/>
            <a:chExt cx="4765242" cy="523220"/>
          </a:xfrm>
        </p:grpSpPr>
        <p:sp>
          <p:nvSpPr>
            <p:cNvPr id="38" name="TextBox 37"/>
            <p:cNvSpPr txBox="1"/>
            <p:nvPr/>
          </p:nvSpPr>
          <p:spPr>
            <a:xfrm>
              <a:off x="548641" y="1645921"/>
              <a:ext cx="44646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나는 어떻게 성장하였는가</a:t>
              </a:r>
              <a:r>
                <a:rPr lang="en-US" altLang="ko-KR" sz="2800" dirty="0" smtClean="0">
                  <a:solidFill>
                    <a:schemeClr val="bg1"/>
                  </a:solidFill>
                  <a:ea typeface="문체부 제목 바탕체" panose="02030609000101010101" pitchFamily="17" charset="-127"/>
                </a:rPr>
                <a:t>?</a:t>
              </a:r>
            </a:p>
          </p:txBody>
        </p:sp>
        <p:sp>
          <p:nvSpPr>
            <p:cNvPr id="39" name="직사각형 38"/>
            <p:cNvSpPr/>
            <p:nvPr/>
          </p:nvSpPr>
          <p:spPr>
            <a:xfrm rot="2706580">
              <a:off x="258645" y="1809822"/>
              <a:ext cx="195548" cy="19554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cxnSp>
          <p:nvCxnSpPr>
            <p:cNvPr id="40" name="직선 연결선 39"/>
            <p:cNvCxnSpPr/>
            <p:nvPr/>
          </p:nvCxnSpPr>
          <p:spPr>
            <a:xfrm flipV="1">
              <a:off x="251216" y="1801240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직선 연결선 40"/>
            <p:cNvCxnSpPr/>
            <p:nvPr/>
          </p:nvCxnSpPr>
          <p:spPr>
            <a:xfrm flipH="1" flipV="1">
              <a:off x="352933" y="1800289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직선 연결선 41"/>
            <p:cNvCxnSpPr/>
            <p:nvPr/>
          </p:nvCxnSpPr>
          <p:spPr>
            <a:xfrm flipH="1">
              <a:off x="347526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/>
            <p:cNvCxnSpPr/>
            <p:nvPr/>
          </p:nvCxnSpPr>
          <p:spPr>
            <a:xfrm>
              <a:off x="248083" y="1902528"/>
              <a:ext cx="108189" cy="106284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471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0" y="-10443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기획한 이유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33091" y="2011681"/>
            <a:ext cx="3464034" cy="3399904"/>
          </a:xfrm>
          <a:prstGeom prst="rect">
            <a:avLst/>
          </a:prstGeom>
        </p:spPr>
      </p:pic>
      <p:pic>
        <p:nvPicPr>
          <p:cNvPr id="1028" name="Picture 4" descr="https://search.pstatic.net/sunny/?src=https%3A%2F%2Fimg.flaticon.com%2Ficons%2Fpng%2F512%2F26%2F26671.png%3Fsize%3D1200x630f%26pad%3D10%2C10%2C10%2C10%26ext%3Dpng%26bg%3DFFFFFFFF&amp;type=sc960_83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7124" y="2492780"/>
            <a:ext cx="3942600" cy="2069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143317">
            <a:off x="7158716" y="1543637"/>
            <a:ext cx="1095504" cy="109550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57569">
            <a:off x="7635227" y="2974934"/>
            <a:ext cx="1105557" cy="1105557"/>
          </a:xfrm>
          <a:prstGeom prst="rect">
            <a:avLst/>
          </a:prstGeom>
        </p:spPr>
      </p:pic>
      <p:grpSp>
        <p:nvGrpSpPr>
          <p:cNvPr id="10" name="그룹 9"/>
          <p:cNvGrpSpPr/>
          <p:nvPr/>
        </p:nvGrpSpPr>
        <p:grpSpPr>
          <a:xfrm>
            <a:off x="640204" y="2309900"/>
            <a:ext cx="2005734" cy="2528954"/>
            <a:chOff x="640204" y="2309900"/>
            <a:chExt cx="2005734" cy="2528954"/>
          </a:xfrm>
        </p:grpSpPr>
        <p:pic>
          <p:nvPicPr>
            <p:cNvPr id="1026" name="Picture 2" descr="https://search.pstatic.net/common/?src=http%3A%2F%2Fblogfiles.naver.net%2FMjAyMDAzMDFfMTY2%2FMDAxNTgzMDQ5MDU4NzIx.RehVDSASHMcOzKq3OEZ39V46PgbDJ7TDV3Ea6p3UlR8g.ZrG716EsQJLnhB2MpnNaRU8Bh-LNzwtj4ttCWRl1lfEg.PNG.minjaesid%2FEEF586FC-D025-43BB-84E6-E615DF672C7E.png&amp;type=sc960_83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40204" y="2309900"/>
              <a:ext cx="2005734" cy="200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/>
            <p:cNvSpPr txBox="1"/>
            <p:nvPr/>
          </p:nvSpPr>
          <p:spPr>
            <a:xfrm>
              <a:off x="1027357" y="4315634"/>
              <a:ext cx="123142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dirty="0" smtClean="0">
                  <a:latin typeface="HY견고딕" panose="02030600000101010101" pitchFamily="18" charset="-127"/>
                  <a:ea typeface="HY견고딕" panose="02030600000101010101" pitchFamily="18" charset="-127"/>
                </a:rPr>
                <a:t>PLAY</a:t>
              </a:r>
              <a:endPara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endParaRPr>
            </a:p>
          </p:txBody>
        </p:sp>
      </p:grpSp>
      <p:pic>
        <p:nvPicPr>
          <p:cNvPr id="9" name="그림 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335976">
            <a:off x="7395533" y="4502789"/>
            <a:ext cx="1176121" cy="117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8507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0" y="-10443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기획한 이유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050" name="Picture 2" descr="https://search.pstatic.net/common/?src=http%3A%2F%2Fblogfiles.naver.net%2FMjAyMTA4MDNfMjUy%2FMDAxNjI3OTY0MDUxNzg0.uHh_4SXuH7wor00ORdomP4pPW_48JuFKJAYD2vKtNvgg.ZAqtsWfa-CC1vBpRL--TlzobtV5TNSvLgs2FPOVa1-gg.JPEG.aldzl1107%2Fsinglebungle1472-20210803-050612-007.png.jpg&amp;type=sc960_832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7F7F7"/>
              </a:clrFrom>
              <a:clrTo>
                <a:srgbClr val="F7F7F7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4051" y="2926080"/>
            <a:ext cx="5353216" cy="3754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0" y="6413727"/>
            <a:ext cx="4989165" cy="3395292"/>
          </a:xfrm>
          <a:prstGeom prst="rect">
            <a:avLst/>
          </a:prstGeom>
          <a:solidFill>
            <a:schemeClr val="accent2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구름 모양 설명선 2"/>
          <p:cNvSpPr/>
          <p:nvPr/>
        </p:nvSpPr>
        <p:spPr>
          <a:xfrm rot="1083971">
            <a:off x="3504792" y="936309"/>
            <a:ext cx="5587620" cy="3797496"/>
          </a:xfrm>
          <a:prstGeom prst="cloudCallout">
            <a:avLst>
              <a:gd name="adj1" fmla="val -17457"/>
              <a:gd name="adj2" fmla="val 65024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4511254" y="2208154"/>
            <a:ext cx="380745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스킬을 쓰는데 대체 </a:t>
            </a:r>
            <a:endParaRPr lang="en-US" altLang="ko-KR" sz="3200" b="1" dirty="0" smtClean="0">
              <a:latin typeface="굴림" panose="020B0600000101010101" pitchFamily="50" charset="-127"/>
              <a:ea typeface="굴림" panose="020B0600000101010101" pitchFamily="50" charset="-127"/>
            </a:endParaRPr>
          </a:p>
          <a:p>
            <a:pPr algn="ctr"/>
            <a:r>
              <a:rPr lang="ko-KR" altLang="en-US" sz="3200" b="1" dirty="0" smtClean="0">
                <a:solidFill>
                  <a:srgbClr val="FF0000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뭐라고 </a:t>
            </a:r>
            <a:r>
              <a:rPr lang="ko-KR" altLang="en-US" sz="3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하는 거지</a:t>
            </a:r>
            <a:r>
              <a:rPr lang="en-US" altLang="ko-KR" sz="3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?</a:t>
            </a:r>
            <a:endParaRPr lang="ko-KR" altLang="en-US" sz="3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0729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https://search.pstatic.net/common/?src=http%3A%2F%2Fblogfiles.naver.net%2FMjAyMTA0MTlfMjAx%2FMDAxNjE4ODI5MTcyMzk5.Kh-p0CJDf5AAX0RuantXq_xdGP1O3DdFb8aJOSv93Mog.1WhfcgSM9YKUlnYSR5I04U18j_UvDQgIGjosPXuqND8g.JPEG.thdud941111%2F59D04B58%25A3%25AD6148%25A3%25AD46AC%25A3%25ADAA4E%25A3%25AD96B57C29DF30.jpeg&amp;type=sc960_8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089" y="1499261"/>
            <a:ext cx="5358736" cy="5358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822960" y="3314242"/>
            <a:ext cx="7489767" cy="830997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 err="1" smtClean="0">
                <a:solidFill>
                  <a:srgbClr val="FF0000"/>
                </a:solidFill>
              </a:rPr>
              <a:t>메이플</a:t>
            </a:r>
            <a:r>
              <a:rPr lang="ko-KR" altLang="en-US" sz="4800" dirty="0" smtClean="0">
                <a:solidFill>
                  <a:srgbClr val="FF0000"/>
                </a:solidFill>
              </a:rPr>
              <a:t> 스킬 보이스 페이지</a:t>
            </a:r>
            <a:endParaRPr lang="ko-KR" altLang="en-US" sz="4800" dirty="0">
              <a:solidFill>
                <a:srgbClr val="FF0000"/>
              </a:solidFill>
            </a:endParaRPr>
          </a:p>
        </p:txBody>
      </p:sp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-4157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그래서 만들었다</a:t>
            </a:r>
            <a:r>
              <a:rPr lang="en-US" altLang="ko-KR" sz="4400" dirty="0" smtClean="0"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!!</a:t>
            </a:r>
            <a:endParaRPr lang="ko-KR" altLang="en-US" sz="4400" dirty="0"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88620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https://search.pstatic.net/common/?src=http%3A%2F%2Fblogfiles.naver.net%2FMjAyMDA1MTdfMTkg%2FMDAxNTg5NjQ3MTc4NDM4.MxwU7s9vtPiBzVk7uD55xA97WfLvuch7AUUSfZ4NDgQg.ajSv6RApifguL_2I-AYsfmZ8cPK2h7s-y_fNlNnIvW4g.JPEG.jinloveer%2FIMG_20200228_033300.jpg&amp;type=sc960_8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62632"/>
            <a:ext cx="4665806" cy="5395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구름 모양 설명선 1"/>
          <p:cNvSpPr/>
          <p:nvPr/>
        </p:nvSpPr>
        <p:spPr>
          <a:xfrm>
            <a:off x="3416531" y="315884"/>
            <a:ext cx="5644342" cy="3416531"/>
          </a:xfrm>
          <a:prstGeom prst="cloudCallout">
            <a:avLst>
              <a:gd name="adj1" fmla="val -42041"/>
              <a:gd name="adj2" fmla="val 4960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36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어떤 식으로 만들어야 할까</a:t>
            </a:r>
            <a:r>
              <a:rPr lang="en-US" altLang="ko-KR" sz="3600" b="1" dirty="0" smtClean="0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rPr>
              <a:t>?</a:t>
            </a:r>
            <a:endParaRPr lang="ko-KR" altLang="en-US" sz="3600" b="1" dirty="0">
              <a:solidFill>
                <a:schemeClr val="tx1"/>
              </a:solidFill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50959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-4157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어떤 과정이 있었을까</a:t>
            </a: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5122" name="Picture 2" descr="https://search.pstatic.net/common/?src=http%3A%2F%2Fblogfiles.naver.net%2FMjAxOTA5MDFfNjQg%2FMDAxNTY3MzQ2MzEzMTMz.ZM9l1wH4aWYEpZkFgEbB8E0zdZViDD3l2mFJiyPFp6sg.U_zLJz6bUnb1gUeXTd7ubnXjvaI8-61lmWJ9Ljm4Gqkg.JPEG.tjdpwls6%2FIMG_1460.JPG&amp;type=sc960_83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617" y="1278328"/>
            <a:ext cx="7348451" cy="4744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제목 1"/>
          <p:cNvSpPr txBox="1">
            <a:spLocks/>
          </p:cNvSpPr>
          <p:nvPr/>
        </p:nvSpPr>
        <p:spPr>
          <a:xfrm>
            <a:off x="314498" y="3178233"/>
            <a:ext cx="9144000" cy="1218335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ko-KR" altLang="en-US" sz="17900" b="1" dirty="0" smtClean="0">
                <a:ln w="19050">
                  <a:solidFill>
                    <a:schemeClr val="tx1"/>
                  </a:solidFill>
                </a:ln>
                <a:solidFill>
                  <a:srgbClr val="FF0000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코딩</a:t>
            </a:r>
            <a:endParaRPr lang="ko-KR" altLang="en-US" sz="5400" b="1" dirty="0">
              <a:ln w="19050">
                <a:solidFill>
                  <a:schemeClr val="tx1"/>
                </a:solidFill>
              </a:ln>
              <a:solidFill>
                <a:srgbClr val="FF0000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4953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8" y="4862946"/>
            <a:ext cx="6217747" cy="3645915"/>
          </a:xfrm>
          <a:prstGeom prst="rect">
            <a:avLst/>
          </a:prstGeom>
        </p:spPr>
      </p:pic>
      <p:sp>
        <p:nvSpPr>
          <p:cNvPr id="4" name="제목 1"/>
          <p:cNvSpPr>
            <a:spLocks noGrp="1"/>
          </p:cNvSpPr>
          <p:nvPr>
            <p:ph type="title"/>
          </p:nvPr>
        </p:nvSpPr>
        <p:spPr>
          <a:xfrm>
            <a:off x="-4157" y="0"/>
            <a:ext cx="9144000" cy="1218335"/>
          </a:xfrm>
        </p:spPr>
        <p:txBody>
          <a:bodyPr anchor="ctr">
            <a:normAutofit/>
          </a:bodyPr>
          <a:lstStyle/>
          <a:p>
            <a:pPr algn="ctr"/>
            <a:r>
              <a:rPr lang="ko-KR" altLang="en-US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어떤 과정이 있었을까</a:t>
            </a:r>
            <a:r>
              <a:rPr lang="en-US" altLang="ko-KR" sz="44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?</a:t>
            </a:r>
            <a:endParaRPr lang="ko-KR" altLang="en-US" sz="4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6146" name="Picture 2" descr="https://search.pstatic.net/common/?src=http%3A%2F%2Fblogfiles.naver.net%2FMjAyMDAyMjBfOTAg%2FMDAxNTgyMjAwMTk5NzI2.MjjVweBZw_INwN32KILuIg9ASnxLmCJx1H96c6dRHhYg.AkLH6uLX4sgKlw3ke1AnR53YzxeiGJhjKsC-vDON7lQg.PNG.kid5538%2F%25BA%25ED%25B7%25CE%25B1%25D7_%25B1%25DB.png&amp;type=sc960_832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DCDCDC"/>
              </a:clrFrom>
              <a:clrTo>
                <a:srgbClr val="DCDCDC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86248"/>
            <a:ext cx="4580116" cy="2576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그룹 5"/>
          <p:cNvGrpSpPr/>
          <p:nvPr/>
        </p:nvGrpSpPr>
        <p:grpSpPr>
          <a:xfrm>
            <a:off x="3875767" y="1624445"/>
            <a:ext cx="4738701" cy="4766209"/>
            <a:chOff x="3875767" y="1624445"/>
            <a:chExt cx="4738701" cy="4766209"/>
          </a:xfrm>
        </p:grpSpPr>
        <p:pic>
          <p:nvPicPr>
            <p:cNvPr id="6148" name="Picture 4" descr="https://search.pstatic.net/sunny/?src=https%3A%2F%2Fimage.flaticon.com%2Ficons%2Fpng%2F512%2F3399%2F3399474.png&amp;type=a340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375968" y="1624445"/>
              <a:ext cx="3238500" cy="32385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50" name="Picture 6" descr="https://search.pstatic.net/sunny/?src=https%3A%2F%2Fmedia.istockphoto.com%2Fvectors%2Fhand-cursors-icons-mouse-cursor-hand-pointer-stock-vector-vector-id1297446281%3Fk%3D20%26m%3D1297446281%26s%3D170667a%26w%3D0%26h%3DSVe_rfsLYDFBJl4aHEILypb1RliDxd9dtOI2055SXEA%3D&amp;type=sc960_832"/>
            <p:cNvPicPr>
              <a:picLocks noChangeAspect="1" noChangeArrowheads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603" r="53806"/>
            <a:stretch/>
          </p:blipFill>
          <p:spPr bwMode="auto">
            <a:xfrm rot="2334394">
              <a:off x="5702937" y="3135731"/>
              <a:ext cx="1944774" cy="32549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6" descr="https://search.pstatic.net/sunny/?src=https%3A%2F%2Fmedia.istockphoto.com%2Fvectors%2Fhand-cursors-icons-mouse-cursor-hand-pointer-stock-vector-vector-id1297446281%3Fk%3D20%26m%3D1297446281%26s%3D170667a%26w%3D0%26h%3DSVe_rfsLYDFBJl4aHEILypb1RliDxd9dtOI2055SXEA%3D&amp;type=sc960_832"/>
            <p:cNvPicPr>
              <a:picLocks noChangeAspect="1" noChangeArrowheads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603" r="53806"/>
            <a:stretch/>
          </p:blipFill>
          <p:spPr bwMode="auto">
            <a:xfrm rot="3065606" flipH="1">
              <a:off x="4530842" y="2103430"/>
              <a:ext cx="1944774" cy="325492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" name="직사각형 2"/>
            <p:cNvSpPr/>
            <p:nvPr/>
          </p:nvSpPr>
          <p:spPr>
            <a:xfrm rot="19276117">
              <a:off x="6056315" y="3213442"/>
              <a:ext cx="151851" cy="1095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/>
            <p:cNvSpPr/>
            <p:nvPr/>
          </p:nvSpPr>
          <p:spPr>
            <a:xfrm rot="18649197">
              <a:off x="6996487" y="4153597"/>
              <a:ext cx="164903" cy="1143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6297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</TotalTime>
  <Words>172</Words>
  <Application>Microsoft Office PowerPoint</Application>
  <PresentationFormat>화면 슬라이드 쇼(4:3)</PresentationFormat>
  <Paragraphs>52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7" baseType="lpstr">
      <vt:lpstr>HY견고딕</vt:lpstr>
      <vt:lpstr>굴림</vt:lpstr>
      <vt:lpstr>맑은 고딕</vt:lpstr>
      <vt:lpstr>문체부 제목 바탕체</vt:lpstr>
      <vt:lpstr>Arial</vt:lpstr>
      <vt:lpstr>Calibri</vt:lpstr>
      <vt:lpstr>Calibri Light</vt:lpstr>
      <vt:lpstr>Eras Bold ITC</vt:lpstr>
      <vt:lpstr>Office 테마</vt:lpstr>
      <vt:lpstr>산학? 씹어먹어주마</vt:lpstr>
      <vt:lpstr>PowerPoint 프레젠테이션</vt:lpstr>
      <vt:lpstr>목차</vt:lpstr>
      <vt:lpstr>기획한 이유</vt:lpstr>
      <vt:lpstr>기획한 이유</vt:lpstr>
      <vt:lpstr>그래서 만들었다!!</vt:lpstr>
      <vt:lpstr>PowerPoint 프레젠테이션</vt:lpstr>
      <vt:lpstr>어떤 과정이 있었을까?</vt:lpstr>
      <vt:lpstr>어떤 과정이 있었을까?</vt:lpstr>
      <vt:lpstr>어떻게 만들어졌어요?</vt:lpstr>
      <vt:lpstr>어떻게 만들어졌어요?</vt:lpstr>
      <vt:lpstr>이렇게 만들어졌어요!</vt:lpstr>
      <vt:lpstr>이런 기능이 있답니다?</vt:lpstr>
      <vt:lpstr>이런 나에게 힘든 점이???</vt:lpstr>
      <vt:lpstr>나 원래 이랬어요.</vt:lpstr>
      <vt:lpstr>나 이렇게 성장했어요.</vt:lpstr>
      <vt:lpstr>Q &amp; A TIME</vt:lpstr>
      <vt:lpstr>TANCK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17</cp:revision>
  <dcterms:created xsi:type="dcterms:W3CDTF">2022-07-19T05:19:41Z</dcterms:created>
  <dcterms:modified xsi:type="dcterms:W3CDTF">2022-07-19T07:21:59Z</dcterms:modified>
</cp:coreProperties>
</file>

<file path=docProps/thumbnail.jpeg>
</file>